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F68017-E958-4224-8FB3-0155E022F66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E90CD3-7C28-4C8C-A6F8-CDEABE1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n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ducannon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Educanon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Tool for Flipped Classrooms</a:t>
            </a:r>
            <a:endParaRPr lang="en-US" dirty="0"/>
          </a:p>
        </p:txBody>
      </p:sp>
      <p:pic>
        <p:nvPicPr>
          <p:cNvPr id="4" name="Picture 3" descr="dachshund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81200"/>
            <a:ext cx="3609108" cy="19850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EduCanon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Educanon</a:t>
            </a:r>
            <a:r>
              <a:rPr lang="en-US" dirty="0" smtClean="0"/>
              <a:t> is a free service for creating, assigning, and tracking your students' progress on flipped lessons.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eduCanon</a:t>
            </a:r>
            <a:r>
              <a:rPr lang="en-US" dirty="0" smtClean="0"/>
              <a:t> allows teachers to build flipped lessons using YouTube and </a:t>
            </a:r>
            <a:r>
              <a:rPr lang="en-US" dirty="0" err="1" smtClean="0"/>
              <a:t>Vimeo</a:t>
            </a:r>
            <a:r>
              <a:rPr lang="en-US" dirty="0" smtClean="0"/>
              <a:t> videos, create questions about the videos, then assign lessons to their students. </a:t>
            </a:r>
          </a:p>
          <a:p>
            <a:r>
              <a:rPr lang="en-US" dirty="0" smtClean="0"/>
              <a:t>Teachers can track the progress of their students within </a:t>
            </a:r>
            <a:r>
              <a:rPr lang="en-US" dirty="0" err="1" smtClean="0"/>
              <a:t>eduCanon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Features!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Questions are given in real-time – Reduces zone out!</a:t>
            </a:r>
          </a:p>
          <a:p>
            <a:r>
              <a:rPr lang="en-US" dirty="0" smtClean="0"/>
              <a:t>You can provide feedback based on responses!</a:t>
            </a:r>
          </a:p>
          <a:p>
            <a:r>
              <a:rPr lang="en-US" dirty="0" smtClean="0"/>
              <a:t>Students cannot fast forward through material but can rewind and review.</a:t>
            </a:r>
          </a:p>
          <a:p>
            <a:r>
              <a:rPr lang="en-US" dirty="0" smtClean="0"/>
              <a:t>Teacher’s can view student performance and if the video was viewed. </a:t>
            </a:r>
          </a:p>
          <a:p>
            <a:r>
              <a:rPr lang="en-US" dirty="0" smtClean="0"/>
              <a:t>You can search existing videos or upload your own for the flipped lesson. </a:t>
            </a:r>
          </a:p>
          <a:p>
            <a:r>
              <a:rPr lang="en-US" dirty="0" smtClean="0"/>
              <a:t>There is a Google Chrome App for </a:t>
            </a:r>
            <a:r>
              <a:rPr lang="en-US" dirty="0" err="1" smtClean="0"/>
              <a:t>Educanon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http://www.educanon.com/</a:t>
            </a:r>
            <a:r>
              <a:rPr lang="en-US" dirty="0" smtClean="0"/>
              <a:t> to sign up. </a:t>
            </a:r>
          </a:p>
          <a:p>
            <a:r>
              <a:rPr lang="en-US" dirty="0" smtClean="0"/>
              <a:t>Choose I am an Instructor. </a:t>
            </a:r>
          </a:p>
          <a:p>
            <a:r>
              <a:rPr lang="en-US" dirty="0" smtClean="0"/>
              <a:t>Once you provide your information you will choose the free version of </a:t>
            </a:r>
            <a:r>
              <a:rPr lang="en-US" dirty="0" err="1" smtClean="0"/>
              <a:t>EduCanon</a:t>
            </a:r>
            <a:r>
              <a:rPr lang="en-US" dirty="0" smtClean="0"/>
              <a:t> or a paid version. </a:t>
            </a:r>
          </a:p>
          <a:p>
            <a:pPr lvl="1"/>
            <a:r>
              <a:rPr lang="en-US" dirty="0" smtClean="0"/>
              <a:t>The paid version features more higher order question types as well as the ability to print worksheets to accompany videos and the option to export grades. </a:t>
            </a:r>
          </a:p>
          <a:p>
            <a:pPr lvl="1"/>
            <a:r>
              <a:rPr lang="en-US" dirty="0" smtClean="0"/>
              <a:t>School Site Licenses are available if this is something we see </a:t>
            </a:r>
            <a:r>
              <a:rPr lang="en-US" smtClean="0"/>
              <a:t>an interested </a:t>
            </a:r>
            <a:r>
              <a:rPr lang="en-US" dirty="0" smtClean="0"/>
              <a:t>in using.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Let’s Take a Look!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219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Educanon</vt:lpstr>
      <vt:lpstr>Introduction to EduCanon</vt:lpstr>
      <vt:lpstr>Great Features!</vt:lpstr>
      <vt:lpstr>Sign Up!</vt:lpstr>
      <vt:lpstr>Let’s Take a Look!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Educanon</dc:title>
  <dc:creator>mkubiak</dc:creator>
  <cp:lastModifiedBy>mkubiak</cp:lastModifiedBy>
  <cp:revision>3</cp:revision>
  <dcterms:created xsi:type="dcterms:W3CDTF">2014-12-15T15:33:59Z</dcterms:created>
  <dcterms:modified xsi:type="dcterms:W3CDTF">2015-09-21T19:06:39Z</dcterms:modified>
</cp:coreProperties>
</file>